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7" r:id="rId5"/>
    <p:sldId id="268" r:id="rId6"/>
    <p:sldId id="269" r:id="rId7"/>
    <p:sldId id="270" r:id="rId8"/>
    <p:sldId id="260" r:id="rId9"/>
    <p:sldId id="261" r:id="rId10"/>
    <p:sldId id="264" r:id="rId11"/>
    <p:sldId id="26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077DAD-CE6E-491F-9800-60AC9DA2642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64AEB7-31B3-45DC-AE94-457354F0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3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1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6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2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7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6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2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4AD7-2217-4DF1-B1A5-D6C5C1434A7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3FE5-44D8-4044-B8EB-22430CCE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3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pl.wikipedia.org/wiki/Plik:Andriolli.Ludwik_Narbutt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231821" y="204191"/>
            <a:ext cx="7225048" cy="5398119"/>
          </a:xfrm>
        </p:spPr>
        <p:txBody>
          <a:bodyPr>
            <a:normAutofit/>
          </a:bodyPr>
          <a:lstStyle/>
          <a:p>
            <a:r>
              <a:rPr lang="lt-LT" b="1" dirty="0" err="1" smtClean="0">
                <a:solidFill>
                  <a:schemeClr val="accent6">
                    <a:lumMod val="50000"/>
                  </a:schemeClr>
                </a:solidFill>
              </a:rPr>
              <a:t>Quiz</a:t>
            </a:r>
            <a:r>
              <a:rPr lang="lt-LT" b="1" dirty="0" smtClean="0">
                <a:solidFill>
                  <a:srgbClr val="FF0000"/>
                </a:solidFill>
              </a:rPr>
              <a:t/>
            </a:r>
            <a:br>
              <a:rPr lang="lt-LT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L</a:t>
            </a:r>
            <a:r>
              <a:rPr lang="lt-LT" b="1" dirty="0" err="1" smtClean="0">
                <a:solidFill>
                  <a:srgbClr val="FF0000"/>
                </a:solidFill>
              </a:rPr>
              <a:t>ud</a:t>
            </a:r>
            <a:r>
              <a:rPr lang="pl-PL" b="1" dirty="0" smtClean="0">
                <a:solidFill>
                  <a:srgbClr val="FF0000"/>
                </a:solidFill>
              </a:rPr>
              <a:t>w</a:t>
            </a:r>
            <a:r>
              <a:rPr lang="lt-LT" b="1" dirty="0" smtClean="0">
                <a:solidFill>
                  <a:srgbClr val="FF0000"/>
                </a:solidFill>
              </a:rPr>
              <a:t>ik </a:t>
            </a:r>
            <a:r>
              <a:rPr lang="lt-LT" b="1" dirty="0" err="1" smtClean="0">
                <a:solidFill>
                  <a:srgbClr val="FF0000"/>
                </a:solidFill>
              </a:rPr>
              <a:t>Narbut</a:t>
            </a:r>
            <a:r>
              <a:rPr lang="pl-PL" b="1" dirty="0" smtClean="0">
                <a:solidFill>
                  <a:srgbClr val="FF0000"/>
                </a:solidFill>
              </a:rPr>
              <a:t>t</a:t>
            </a:r>
            <a:r>
              <a:rPr lang="pl-PL" b="1" dirty="0">
                <a:solidFill>
                  <a:srgbClr val="FF0000"/>
                </a:solidFill>
              </a:rPr>
              <a:t/>
            </a:r>
            <a:br>
              <a:rPr lang="pl-PL" b="1" dirty="0">
                <a:solidFill>
                  <a:srgbClr val="FF0000"/>
                </a:solidFill>
              </a:rPr>
            </a:br>
            <a:r>
              <a:rPr lang="pl-PL" b="1" dirty="0" smtClean="0"/>
              <a:t>naczelnik </a:t>
            </a:r>
            <a:r>
              <a:rPr lang="pl-PL" b="1" dirty="0"/>
              <a:t>wojenny powiatu lidzkiego w powstaniu </a:t>
            </a:r>
            <a:r>
              <a:rPr lang="pl-PL" b="1" dirty="0" smtClean="0"/>
              <a:t>styczniowym 1863 r.</a:t>
            </a:r>
            <a:endParaRPr lang="lt-LT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6143223"/>
            <a:ext cx="9144000" cy="270456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pic>
        <p:nvPicPr>
          <p:cNvPr id="4" name="Turinio vietos rezervavimo ženkla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932" y="629194"/>
            <a:ext cx="4802631" cy="508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9. Ten krzyż jest stoi: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57577" y="1825625"/>
            <a:ext cx="11096223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mogile powstańców z oddziału </a:t>
            </a:r>
          </a:p>
          <a:p>
            <a:pPr marL="0" indent="0">
              <a:buNone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Ludwika Narbutta;</a:t>
            </a:r>
          </a:p>
          <a:p>
            <a:pPr marL="0" indent="0">
              <a:buNone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W miejscu ostatniej bitwy </a:t>
            </a:r>
          </a:p>
          <a:p>
            <a:pPr marL="0" indent="0">
              <a:buNone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Ludwika Narbutta; </a:t>
            </a:r>
          </a:p>
          <a:p>
            <a:pPr marL="0" indent="0">
              <a:buNone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Na mogile Teodora Narbutta.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Turinio vietos rezervavimo ženkla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1" y="669701"/>
            <a:ext cx="4248889" cy="596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32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39152" cy="1325563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10. Gimnazjum w Koleśnikach nadano imię Ludwika Narbutta w roku: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2000 r.</a:t>
            </a:r>
          </a:p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2010 r.</a:t>
            </a:r>
          </a:p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2006 r.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Turinio vietos rezervavimo ženkla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900" y="1690688"/>
            <a:ext cx="6336872" cy="47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Ludwik Narbutt urodził się:</a:t>
            </a:r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1832 r. w Lidzie;</a:t>
            </a:r>
          </a:p>
          <a:p>
            <a:pPr marL="514350" indent="-514350">
              <a:buAutoNum type="arabicPeriod"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1832 r. w </a:t>
            </a:r>
            <a:r>
              <a:rPr lang="pl-PL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Szawrach</a:t>
            </a: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1832 r. w Wilnie.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 descr="Szaw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5"/>
          <a:stretch>
            <a:fillRect/>
          </a:stretch>
        </p:blipFill>
        <p:spPr bwMode="auto">
          <a:xfrm>
            <a:off x="6761409" y="3378499"/>
            <a:ext cx="4746982" cy="303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82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76518" y="365125"/>
            <a:ext cx="10877282" cy="1325563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0070C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2. Ojciec Ludwika Narbutta nazywał się:</a:t>
            </a:r>
            <a:endParaRPr lang="en-US" sz="4000" dirty="0">
              <a:solidFill>
                <a:srgbClr val="0070C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Bolesław Narbutt;</a:t>
            </a:r>
          </a:p>
          <a:p>
            <a:pPr marL="0" indent="0">
              <a:buNone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Franciszek Narbutt;</a:t>
            </a:r>
          </a:p>
          <a:p>
            <a:pPr marL="0" indent="0">
              <a:buNone/>
            </a:pPr>
            <a:r>
              <a:rPr lang="pl-P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Teodor Narbutt.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Turinio vietos rezervavimo ženkla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806" y="1347298"/>
            <a:ext cx="3894889" cy="482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3. Ludwik </a:t>
            </a:r>
            <a:r>
              <a:rPr lang="pl-PL" dirty="0">
                <a:solidFill>
                  <a:srgbClr val="0070C0"/>
                </a:solidFill>
                <a:latin typeface="Arial Black" panose="020B0A04020102020204" pitchFamily="34" charset="0"/>
              </a:rPr>
              <a:t>N</a:t>
            </a:r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arbutt w 1851 r. został wcielony do wojska rosyjskiego za: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założenie tajnej organizacji w szkole;</a:t>
            </a:r>
          </a:p>
          <a:p>
            <a:pPr marL="514350" indent="-514350">
              <a:buAutoNum type="arabicPeriod"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udział w demonstracji przeciwko Rosji;</a:t>
            </a:r>
          </a:p>
          <a:p>
            <a:pPr marL="514350" indent="-514350">
              <a:buAutoNum type="arabicPeriod"/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udział w powstaniu styczniowym.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L3VwbG9hZHMvUG9zdGFjaWUgaGlzdG9yeWN6bmUvU3R1cm1fYXVsX0dpbXJ5XzE4OTEuanBn,800,800,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536" y="3936515"/>
            <a:ext cx="4920803" cy="273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4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4. Ludwik Narbutt powrócił z Kaukazu w stopniu: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Podporucznika;</a:t>
            </a:r>
          </a:p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Kapitana;</a:t>
            </a:r>
          </a:p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Pułkownika.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5" descr="afd4f6b8e842e421a4deef4568bf8683deebd60f_article_sc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9970" y="2430887"/>
            <a:ext cx="5275291" cy="37460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05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5. To jest herb: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Herb powstania 1863 r.;</a:t>
            </a:r>
          </a:p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Herb rodziny Narbuttów;</a:t>
            </a:r>
          </a:p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Herb gimnazjum </a:t>
            </a:r>
          </a:p>
          <a:p>
            <a:pPr marL="0" indent="0">
              <a:buNone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Koleśnikach.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1" descr="http://www.aidas.lt/app/webroot/uploads/userfiles/images/2013/Sausis/01%2012/Mazeikien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93676" y="365124"/>
            <a:ext cx="3531739" cy="5327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2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70C0"/>
                </a:solidFill>
                <a:latin typeface="Arial Black" panose="020B0A04020102020204" pitchFamily="34" charset="0"/>
              </a:rPr>
              <a:t>6. To jest flaga: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57577" y="1825625"/>
            <a:ext cx="11096223" cy="4351338"/>
          </a:xfrm>
        </p:spPr>
        <p:txBody>
          <a:bodyPr/>
          <a:lstStyle/>
          <a:p>
            <a:pPr marL="0" indent="0">
              <a:buNone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Flaga </a:t>
            </a: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powstania 1863 r.;</a:t>
            </a:r>
          </a:p>
          <a:p>
            <a:pPr marL="0" indent="0">
              <a:buNone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Flaga rodziny </a:t>
            </a: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Narbuttów;</a:t>
            </a:r>
          </a:p>
          <a:p>
            <a:pPr marL="0" indent="0">
              <a:buNone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Flaga </a:t>
            </a: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gimnazjum </a:t>
            </a:r>
          </a:p>
          <a:p>
            <a:pPr marL="0" indent="0">
              <a:buNone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Koleśnikach.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Turinio vietos rezervavimo ženkla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671" y="3094790"/>
            <a:ext cx="6898784" cy="346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7. Ludwik </a:t>
            </a:r>
            <a:r>
              <a:rPr lang="pl-PL" smtClean="0">
                <a:solidFill>
                  <a:srgbClr val="0070C0"/>
                </a:solidFill>
                <a:latin typeface="Arial Black" panose="020B0A04020102020204" pitchFamily="34" charset="0"/>
              </a:rPr>
              <a:t>Narbutt spoczywa: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Szawrach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Dubiczach;</a:t>
            </a:r>
          </a:p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Rudnikach.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Turinio vietos rezervavimo ženkla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375" y="1600536"/>
            <a:ext cx="3721993" cy="508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0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8. Obraz ,,</a:t>
            </a:r>
            <a:r>
              <a:rPr lang="pl-PL" dirty="0">
                <a:solidFill>
                  <a:srgbClr val="0070C0"/>
                </a:solidFill>
                <a:latin typeface="Arial Black" panose="020B0A04020102020204" pitchFamily="34" charset="0"/>
              </a:rPr>
              <a:t> Śmierć Ludwika Narbutta w </a:t>
            </a:r>
            <a:r>
              <a:rPr lang="pl-PL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Dubiczach” namalował: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Michał Elwiro 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Andriolli;</a:t>
            </a:r>
          </a:p>
          <a:p>
            <a:pPr marL="514350" indent="-514350">
              <a:buAutoNum type="arabicPeriod"/>
            </a:pP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Artur Grottger;</a:t>
            </a:r>
          </a:p>
          <a:p>
            <a:pPr marL="514350" indent="-514350">
              <a:buAutoNum type="arabicPeriod"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Matejko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aveikslėlis 4" descr="https://upload.wikimedia.org/wikipedia/commons/thumb/9/96/Andriolli.Ludwik_Narbutt.jpg/200px-Andriolli.Ludwik_Narbutt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32" y="2575775"/>
            <a:ext cx="7018985" cy="4108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3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250</Words>
  <Application>Microsoft Office PowerPoint</Application>
  <PresentationFormat>Plačiaekranė</PresentationFormat>
  <Paragraphs>45</Paragraphs>
  <Slides>11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„Office“ tema</vt:lpstr>
      <vt:lpstr>Quiz Ludwik Narbutt naczelnik wojenny powiatu lidzkiego w powstaniu styczniowym 1863 r.</vt:lpstr>
      <vt:lpstr>1. Ludwik Narbutt urodził się:</vt:lpstr>
      <vt:lpstr>2. Ojciec Ludwika Narbutta nazywał się:</vt:lpstr>
      <vt:lpstr>3. Ludwik Narbutt w 1851 r. został wcielony do wojska rosyjskiego za:</vt:lpstr>
      <vt:lpstr>4. Ludwik Narbutt powrócił z Kaukazu w stopniu:</vt:lpstr>
      <vt:lpstr>5. To jest herb:</vt:lpstr>
      <vt:lpstr>6. To jest flaga:</vt:lpstr>
      <vt:lpstr>7. Ludwik Narbutt spoczywa:</vt:lpstr>
      <vt:lpstr>8. Obraz ,, Śmierć Ludwika Narbutta w Dubiczach” namalował:</vt:lpstr>
      <vt:lpstr>9. Ten krzyż jest stoi:</vt:lpstr>
      <vt:lpstr>10. Gimnazjum w Koleśnikach nadano imię Ludwika Narbutta w roku: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zyta J</dc:creator>
  <cp:lastModifiedBy>Windows User</cp:lastModifiedBy>
  <cp:revision>29</cp:revision>
  <cp:lastPrinted>2022-02-09T14:49:45Z</cp:lastPrinted>
  <dcterms:created xsi:type="dcterms:W3CDTF">2017-01-10T19:19:28Z</dcterms:created>
  <dcterms:modified xsi:type="dcterms:W3CDTF">2022-02-09T14:50:14Z</dcterms:modified>
</cp:coreProperties>
</file>