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3DE5A1-3969-4D9A-AFB1-12757B0133C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80973B-549D-4D03-BC1C-F1C6A2A357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evu-darzelis.lt/vaiku-vardai/herakli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TEMA: „Senųjų Graikų mitai. Heraklio žygiai“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Tai gi, kas toks buvo Heraklis?</a:t>
            </a:r>
            <a:endParaRPr lang="en-US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Aiškinamės Heraklio vardo reikšmę (</a:t>
            </a:r>
            <a:r>
              <a:rPr lang="lt-LT" sz="2000" dirty="0" smtClean="0">
                <a:hlinkClick r:id="rId2"/>
              </a:rPr>
              <a:t>https://www.tevu-darzelis.lt/vaiku-vardai/heraklis/</a:t>
            </a:r>
            <a:r>
              <a:rPr lang="lt-LT" sz="2000" dirty="0" smtClean="0"/>
              <a:t>)</a:t>
            </a:r>
          </a:p>
          <a:p>
            <a:endParaRPr lang="lt-LT" sz="2000" dirty="0" smtClean="0"/>
          </a:p>
          <a:p>
            <a:endParaRPr lang="en-US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 err="1" smtClean="0"/>
              <a:t>Vardo</a:t>
            </a:r>
            <a:r>
              <a:rPr lang="en-US" i="1" dirty="0" smtClean="0"/>
              <a:t> </a:t>
            </a:r>
            <a:r>
              <a:rPr lang="en-US" i="1" dirty="0" err="1" smtClean="0"/>
              <a:t>Heraklis</a:t>
            </a:r>
            <a:r>
              <a:rPr lang="en-US" i="1" dirty="0" smtClean="0"/>
              <a:t> </a:t>
            </a:r>
            <a:r>
              <a:rPr lang="en-US" i="1" dirty="0" err="1" smtClean="0"/>
              <a:t>vardadienis</a:t>
            </a:r>
            <a:r>
              <a:rPr lang="en-US" i="1" dirty="0" smtClean="0"/>
              <a:t>:</a:t>
            </a:r>
            <a:endParaRPr lang="lt-LT" i="1" dirty="0" smtClean="0"/>
          </a:p>
          <a:p>
            <a:endParaRPr lang="lt-LT" i="1" dirty="0" smtClean="0"/>
          </a:p>
          <a:p>
            <a:r>
              <a:rPr lang="lt-LT" i="1" dirty="0" smtClean="0"/>
              <a:t>Vardo Heraklis reikšmė:</a:t>
            </a:r>
          </a:p>
          <a:p>
            <a:endParaRPr lang="lt-LT" i="1" dirty="0" smtClean="0"/>
          </a:p>
          <a:p>
            <a:r>
              <a:rPr lang="en-US" i="1" dirty="0" err="1" smtClean="0"/>
              <a:t>Panašūs</a:t>
            </a:r>
            <a:r>
              <a:rPr lang="en-US" i="1" dirty="0" smtClean="0"/>
              <a:t> </a:t>
            </a:r>
            <a:r>
              <a:rPr lang="en-US" i="1" dirty="0" err="1" smtClean="0"/>
              <a:t>ir</a:t>
            </a:r>
            <a:r>
              <a:rPr lang="en-US" i="1" dirty="0" smtClean="0"/>
              <a:t> </a:t>
            </a:r>
            <a:r>
              <a:rPr lang="en-US" i="1" dirty="0" err="1" smtClean="0"/>
              <a:t>giminingi</a:t>
            </a:r>
            <a:r>
              <a:rPr lang="en-US" i="1" dirty="0" smtClean="0"/>
              <a:t> </a:t>
            </a:r>
            <a:r>
              <a:rPr lang="en-US" i="1" dirty="0" err="1" smtClean="0"/>
              <a:t>vardai</a:t>
            </a:r>
            <a:r>
              <a:rPr lang="en-US" i="1" dirty="0" smtClean="0"/>
              <a:t>: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16287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4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Kas tas Heraklis?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Suraskite sakinių pabaigas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3810000" cy="174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Heraklio paveikslas – </a:t>
            </a:r>
            <a:r>
              <a:rPr lang="lt-LT" dirty="0" err="1"/>
              <a:t>achrostikas</a:t>
            </a:r>
            <a:r>
              <a:rPr lang="lt-LT" dirty="0"/>
              <a:t> (</a:t>
            </a:r>
            <a:r>
              <a:rPr lang="lt-LT" sz="4000" dirty="0"/>
              <a:t>koks buvo Heraklis</a:t>
            </a:r>
            <a:endParaRPr lang="en-US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H-</a:t>
            </a:r>
            <a:endParaRPr lang="lt-LT" dirty="0" smtClean="0"/>
          </a:p>
          <a:p>
            <a:pPr marL="0" indent="0">
              <a:buNone/>
            </a:pPr>
            <a:r>
              <a:rPr lang="en-US" dirty="0" smtClean="0"/>
              <a:t>E- </a:t>
            </a:r>
          </a:p>
          <a:p>
            <a:pPr marL="0" indent="0">
              <a:buNone/>
            </a:pPr>
            <a:r>
              <a:rPr lang="en-US" dirty="0" smtClean="0"/>
              <a:t>R-</a:t>
            </a:r>
          </a:p>
          <a:p>
            <a:pPr marL="0" indent="0">
              <a:buNone/>
            </a:pPr>
            <a:r>
              <a:rPr lang="en-US" dirty="0" smtClean="0"/>
              <a:t>A-	     </a:t>
            </a:r>
            <a:endParaRPr lang="lt-LT" dirty="0" smtClean="0"/>
          </a:p>
          <a:p>
            <a:pPr marL="0" indent="0">
              <a:buNone/>
            </a:pPr>
            <a:r>
              <a:rPr lang="en-US" dirty="0" smtClean="0"/>
              <a:t>K-    </a:t>
            </a:r>
            <a:endParaRPr lang="lt-LT" dirty="0" smtClean="0"/>
          </a:p>
          <a:p>
            <a:pPr marL="0" indent="0">
              <a:buNone/>
            </a:pPr>
            <a:r>
              <a:rPr lang="en-US" dirty="0" smtClean="0"/>
              <a:t>L-     </a:t>
            </a:r>
            <a:endParaRPr lang="lt-LT" dirty="0" smtClean="0"/>
          </a:p>
          <a:p>
            <a:pPr marL="0" indent="0">
              <a:buNone/>
            </a:pPr>
            <a:r>
              <a:rPr lang="en-US" dirty="0" smtClean="0"/>
              <a:t>I-     </a:t>
            </a:r>
            <a:endParaRPr lang="lt-LT" dirty="0" smtClean="0"/>
          </a:p>
          <a:p>
            <a:pPr marL="0" indent="0">
              <a:buNone/>
            </a:pPr>
            <a:r>
              <a:rPr lang="en-US" dirty="0" smtClean="0"/>
              <a:t>S-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5949"/>
            <a:ext cx="1950720" cy="15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819647"/>
            <a:ext cx="20193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53" y="4077072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Heraklio žygiai. Dėlionė, pasakojame - pristatome  žygdarbį 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202692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>
          <a:xfrm>
            <a:off x="4788024" y="2564904"/>
            <a:ext cx="3803904" cy="3877056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1.Nemėjos liūtas.</a:t>
            </a:r>
          </a:p>
          <a:p>
            <a:pPr marL="0" indent="0">
              <a:buNone/>
            </a:pPr>
            <a:r>
              <a:rPr lang="lt-LT" dirty="0" smtClean="0"/>
              <a:t>2.Lernos hidra.  3.Erimanto šernas.   4.Kerinėjos kalno elnias.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Aug</a:t>
            </a:r>
            <a:r>
              <a:rPr lang="lt-LT" dirty="0" smtClean="0"/>
              <a:t>ėjo tvartų išmėžimas.</a:t>
            </a:r>
          </a:p>
          <a:p>
            <a:r>
              <a:rPr lang="lt-LT" dirty="0" smtClean="0"/>
              <a:t>6. </a:t>
            </a:r>
            <a:r>
              <a:rPr lang="lt-LT" dirty="0" err="1" smtClean="0"/>
              <a:t>Stimfalidžių</a:t>
            </a:r>
            <a:r>
              <a:rPr lang="lt-LT" dirty="0" smtClean="0"/>
              <a:t> (paukščių- baidyklių) išvaikymas.</a:t>
            </a:r>
          </a:p>
          <a:p>
            <a:r>
              <a:rPr lang="lt-LT" dirty="0" smtClean="0"/>
              <a:t>7. Kretos jautis.</a:t>
            </a:r>
          </a:p>
          <a:p>
            <a:r>
              <a:rPr lang="lt-LT" dirty="0" smtClean="0"/>
              <a:t>8. Diomedo žirgai.</a:t>
            </a:r>
            <a:endParaRPr lang="en-US" dirty="0"/>
          </a:p>
        </p:txBody>
      </p:sp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Šioje</a:t>
            </a:r>
            <a:r>
              <a:rPr lang="en-US" dirty="0" smtClean="0"/>
              <a:t> </a:t>
            </a:r>
            <a:r>
              <a:rPr lang="en-US" dirty="0" err="1" smtClean="0"/>
              <a:t>pamokoje</a:t>
            </a:r>
            <a:r>
              <a:rPr lang="en-US" dirty="0" smtClean="0"/>
              <a:t> </a:t>
            </a:r>
            <a:r>
              <a:rPr lang="lt-LT" dirty="0" smtClean="0"/>
              <a:t>kalbėjome apie............</a:t>
            </a:r>
          </a:p>
          <a:p>
            <a:r>
              <a:rPr lang="lt-LT" dirty="0" smtClean="0"/>
              <a:t>Labiausiai man patiko.................</a:t>
            </a:r>
          </a:p>
          <a:p>
            <a:r>
              <a:rPr lang="lt-LT" dirty="0" smtClean="0"/>
              <a:t>Heraklis buvo.............................</a:t>
            </a:r>
          </a:p>
          <a:p>
            <a:r>
              <a:rPr lang="lt-LT" dirty="0" smtClean="0"/>
              <a:t>Pamokoje sunkiausia buvo..............</a:t>
            </a:r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Refleksija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541083"/>
              </p:ext>
            </p:extLst>
          </p:nvPr>
        </p:nvGraphicFramePr>
        <p:xfrm>
          <a:off x="1187624" y="1700808"/>
          <a:ext cx="6643370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2830"/>
                <a:gridCol w="2339975"/>
                <a:gridCol w="1980565"/>
              </a:tblGrid>
              <a:tr h="324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Apie ką mokiausi šią pamoką?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Kas buvo įdomu?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Kas man buvo sunku?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Įsivertinimas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4676"/>
            <a:ext cx="1493520" cy="19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Šios pamokos simbolis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70261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56" y="144708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25144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28" y="4444165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UŽDAVINIAI:</a:t>
            </a:r>
          </a:p>
          <a:p>
            <a:r>
              <a:rPr lang="lt-LT" dirty="0" smtClean="0"/>
              <a:t>Dirbdami individualiai pasikartosite Graikų mitologijos deives ir dievus, </a:t>
            </a:r>
          </a:p>
          <a:p>
            <a:r>
              <a:rPr lang="lt-LT" dirty="0" smtClean="0"/>
              <a:t>IT pagalba išsiaiškinsite Heraklio vardo reikšmę bei prisiminsite, kas toks ir koks buvo Heraklis. </a:t>
            </a:r>
          </a:p>
          <a:p>
            <a:r>
              <a:rPr lang="lt-LT" dirty="0" smtClean="0"/>
              <a:t>Prisiminsime keturis Heraklio žygdarbius ir gebėsite papasakoti bent 1-2 žygdarbius</a:t>
            </a:r>
          </a:p>
          <a:p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TIKSLAS: </a:t>
            </a:r>
            <a:r>
              <a:rPr lang="en-US" sz="4400" dirty="0" err="1" smtClean="0"/>
              <a:t>skaityti</a:t>
            </a:r>
            <a:r>
              <a:rPr lang="en-US" sz="4400" dirty="0" smtClean="0"/>
              <a:t> </a:t>
            </a:r>
            <a:r>
              <a:rPr lang="en-US" sz="4400" dirty="0" err="1" smtClean="0"/>
              <a:t>ir</a:t>
            </a:r>
            <a:r>
              <a:rPr lang="en-US" sz="4400" dirty="0" smtClean="0"/>
              <a:t> </a:t>
            </a:r>
            <a:r>
              <a:rPr lang="en-US" sz="4400" dirty="0" err="1" smtClean="0"/>
              <a:t>suprasti</a:t>
            </a:r>
            <a:r>
              <a:rPr lang="lt-LT" sz="4400" dirty="0"/>
              <a:t> </a:t>
            </a:r>
            <a:r>
              <a:rPr lang="lt-LT" sz="4400" dirty="0" smtClean="0"/>
              <a:t>Heraklio stiprybės esmę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900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Vertinimas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/>
              <a:t>Kaupiamasis vertinimas – už darbą pamokoje gausite kaupiamuosius balus;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4A0E50D-B974-4C29-BC0F-C0A7A7AF224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48200" y="764704"/>
            <a:ext cx="40386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Atsidarykite </a:t>
            </a:r>
            <a:r>
              <a:rPr lang="lt-LT" dirty="0" err="1" smtClean="0"/>
              <a:t>classroom</a:t>
            </a:r>
            <a:r>
              <a:rPr lang="lt-LT" dirty="0" smtClean="0"/>
              <a:t> Lietuvių kalba ir atlikite užduotį FORMOSE (3-4 min.)</a:t>
            </a:r>
            <a:endParaRPr lang="en-US" dirty="0"/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Graikų dievai ir deivės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A) dievai, pusdieviai, sirenos</a:t>
            </a:r>
          </a:p>
          <a:p>
            <a:r>
              <a:rPr lang="lt-LT" dirty="0" smtClean="0"/>
              <a:t>B) velnias, perkūnas, undinės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1.Kokie veikėjai minimi graikų mituose?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A) Perkūnas</a:t>
            </a:r>
          </a:p>
          <a:p>
            <a:r>
              <a:rPr lang="lt-LT" dirty="0" smtClean="0"/>
              <a:t>B) Dzeusas</a:t>
            </a:r>
          </a:p>
          <a:p>
            <a:r>
              <a:rPr lang="lt-LT" dirty="0" smtClean="0"/>
              <a:t>C) Poseidonas</a:t>
            </a:r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2. Kuo vardu vyriausias Graikų dievas?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3. Kas pavaizduota paveikslėlyje?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520699"/>
            <a:ext cx="3803650" cy="331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A) Pusdievis</a:t>
            </a:r>
          </a:p>
          <a:p>
            <a:r>
              <a:rPr lang="lt-LT" dirty="0" smtClean="0"/>
              <a:t>B) Titanas</a:t>
            </a:r>
          </a:p>
          <a:p>
            <a:r>
              <a:rPr lang="lt-LT" dirty="0" smtClean="0"/>
              <a:t>C) </a:t>
            </a:r>
            <a:r>
              <a:rPr lang="lt-LT" dirty="0" err="1" smtClean="0"/>
              <a:t>Kentauras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4.Kokia tai deivė?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A) Atėnė</a:t>
            </a:r>
          </a:p>
          <a:p>
            <a:r>
              <a:rPr lang="lt-LT" dirty="0" smtClean="0"/>
              <a:t>B) </a:t>
            </a:r>
            <a:r>
              <a:rPr lang="lt-LT" dirty="0" err="1" smtClean="0"/>
              <a:t>Afroditė</a:t>
            </a:r>
            <a:endParaRPr lang="lt-LT" dirty="0" smtClean="0"/>
          </a:p>
          <a:p>
            <a:r>
              <a:rPr lang="lt-LT" dirty="0" smtClean="0"/>
              <a:t>C) Hera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2816"/>
            <a:ext cx="360045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5. O kas čia per veikėjas?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2" y="1988840"/>
            <a:ext cx="1440180" cy="20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urinio vietos rezervavimo ženklas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lt-LT" dirty="0" smtClean="0"/>
              <a:t>A) Dzeusas</a:t>
            </a:r>
          </a:p>
          <a:p>
            <a:r>
              <a:rPr lang="lt-LT" dirty="0" smtClean="0"/>
              <a:t>B) </a:t>
            </a:r>
            <a:r>
              <a:rPr lang="lt-LT" dirty="0" err="1" smtClean="0"/>
              <a:t>Prometėjas</a:t>
            </a:r>
            <a:endParaRPr lang="lt-LT" dirty="0" smtClean="0"/>
          </a:p>
          <a:p>
            <a:r>
              <a:rPr lang="lt-LT" dirty="0" smtClean="0"/>
              <a:t>C) Heraklis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21907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1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tas viršelis">
  <a:themeElements>
    <a:clrScheme name="Kietas viršeli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ietas viršeli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tas viršeli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145</TotalTime>
  <Words>297</Words>
  <Application>Microsoft Office PowerPoint</Application>
  <PresentationFormat>Demonstracija ekrane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2" baseType="lpstr">
      <vt:lpstr>Book Antiqua</vt:lpstr>
      <vt:lpstr>Calibri</vt:lpstr>
      <vt:lpstr>Times New Roman</vt:lpstr>
      <vt:lpstr>Wingdings</vt:lpstr>
      <vt:lpstr>Kietas viršelis</vt:lpstr>
      <vt:lpstr>TEMA: „Senųjų Graikų mitai. Heraklio žygiai“</vt:lpstr>
      <vt:lpstr>TIKSLAS: skaityti ir suprasti Heraklio stiprybės esmę </vt:lpstr>
      <vt:lpstr>Vertinimas </vt:lpstr>
      <vt:lpstr>Graikų dievai ir deivės</vt:lpstr>
      <vt:lpstr>1.Kokie veikėjai minimi graikų mituose?</vt:lpstr>
      <vt:lpstr>2. Kuo vardu vyriausias Graikų dievas?</vt:lpstr>
      <vt:lpstr>3. Kas pavaizduota paveikslėlyje?</vt:lpstr>
      <vt:lpstr>4.Kokia tai deivė?</vt:lpstr>
      <vt:lpstr>5. O kas čia per veikėjas?</vt:lpstr>
      <vt:lpstr>Tai gi, kas toks buvo Heraklis?</vt:lpstr>
      <vt:lpstr>Kas tas Heraklis?</vt:lpstr>
      <vt:lpstr>Heraklio paveikslas – achrostikas (koks buvo Heraklis</vt:lpstr>
      <vt:lpstr>Heraklio žygiai. Dėlionė, pasakojame - pristatome  žygdarbį </vt:lpstr>
      <vt:lpstr>„PowerPoint“ pateiktis</vt:lpstr>
      <vt:lpstr>Refleksija</vt:lpstr>
      <vt:lpstr>Įsivertinimas</vt:lpstr>
      <vt:lpstr>Šios pamokos simbolis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Mokytojas</dc:creator>
  <cp:lastModifiedBy>Mokinys</cp:lastModifiedBy>
  <cp:revision>13</cp:revision>
  <dcterms:created xsi:type="dcterms:W3CDTF">2021-11-25T19:02:10Z</dcterms:created>
  <dcterms:modified xsi:type="dcterms:W3CDTF">2021-12-01T06:44:49Z</dcterms:modified>
</cp:coreProperties>
</file>