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56" r:id="rId2"/>
    <p:sldId id="295" r:id="rId3"/>
    <p:sldId id="257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2" r:id="rId15"/>
    <p:sldId id="268" r:id="rId16"/>
    <p:sldId id="269" r:id="rId17"/>
    <p:sldId id="270" r:id="rId18"/>
    <p:sldId id="271" r:id="rId19"/>
    <p:sldId id="273" r:id="rId20"/>
    <p:sldId id="282" r:id="rId21"/>
    <p:sldId id="293" r:id="rId22"/>
    <p:sldId id="283" r:id="rId23"/>
    <p:sldId id="276" r:id="rId24"/>
    <p:sldId id="277" r:id="rId25"/>
    <p:sldId id="278" r:id="rId26"/>
    <p:sldId id="279" r:id="rId27"/>
    <p:sldId id="285" r:id="rId28"/>
    <p:sldId id="286" r:id="rId29"/>
    <p:sldId id="281" r:id="rId30"/>
    <p:sldId id="287" r:id="rId31"/>
    <p:sldId id="288" r:id="rId32"/>
    <p:sldId id="289" r:id="rId33"/>
    <p:sldId id="290" r:id="rId34"/>
    <p:sldId id="291" r:id="rId35"/>
    <p:sldId id="292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C6A1-AB55-470B-851A-EF7BB5A8B31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3A8D-F85B-4429-8E0D-8E0DBCD20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922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C6A1-AB55-470B-851A-EF7BB5A8B31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3A8D-F85B-4429-8E0D-8E0DBCD20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C6A1-AB55-470B-851A-EF7BB5A8B31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3A8D-F85B-4429-8E0D-8E0DBCD20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7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C6A1-AB55-470B-851A-EF7BB5A8B31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3A8D-F85B-4429-8E0D-8E0DBCD20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1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C6A1-AB55-470B-851A-EF7BB5A8B31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3A8D-F85B-4429-8E0D-8E0DBCD20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608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C6A1-AB55-470B-851A-EF7BB5A8B31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3A8D-F85B-4429-8E0D-8E0DBCD20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3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C6A1-AB55-470B-851A-EF7BB5A8B31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3A8D-F85B-4429-8E0D-8E0DBCD20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2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C6A1-AB55-470B-851A-EF7BB5A8B31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3A8D-F85B-4429-8E0D-8E0DBCD20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9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C6A1-AB55-470B-851A-EF7BB5A8B31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3A8D-F85B-4429-8E0D-8E0DBCD20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08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C6A1-AB55-470B-851A-EF7BB5A8B31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3A8D-F85B-4429-8E0D-8E0DBCD20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7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C6A1-AB55-470B-851A-EF7BB5A8B31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D3A8D-F85B-4429-8E0D-8E0DBCD20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7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283C6A1-AB55-470B-851A-EF7BB5A8B31B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CDCD3A8D-F85B-4429-8E0D-8E0DBCD20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5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pdfescap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dfescape.com/" TargetMode="External"/><Relationship Id="rId2" Type="http://schemas.openxmlformats.org/officeDocument/2006/relationships/hyperlink" Target="https://crosswordlab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dfconvert.com/lt/split-pd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rosswordlabs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dfconvert.com/lt/split-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BC91F-2E0B-41CB-862D-6CC4BDDDA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913" y="1298448"/>
            <a:ext cx="8478078" cy="2398909"/>
          </a:xfrm>
        </p:spPr>
        <p:txBody>
          <a:bodyPr>
            <a:normAutofit fontScale="90000"/>
          </a:bodyPr>
          <a:lstStyle/>
          <a:p>
            <a:r>
              <a:rPr lang="lt-LT" b="1" dirty="0">
                <a:solidFill>
                  <a:schemeClr val="tx2">
                    <a:lumMod val="50000"/>
                  </a:schemeClr>
                </a:solidFill>
                <a:latin typeface="Abadi" panose="020B0604020104020204" pitchFamily="34" charset="0"/>
              </a:rPr>
              <a:t>Interaktyvių priemonių kūrimas ir naudojimas įvairių dalykų pamokose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6ABB90-4696-4202-B8E5-55EE8D8B4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555" y="4273421"/>
            <a:ext cx="8612358" cy="1024136"/>
          </a:xfrm>
        </p:spPr>
        <p:txBody>
          <a:bodyPr>
            <a:noAutofit/>
          </a:bodyPr>
          <a:lstStyle/>
          <a:p>
            <a:pPr algn="r"/>
            <a:r>
              <a:rPr lang="lt-LT" sz="3600" b="1" dirty="0">
                <a:solidFill>
                  <a:schemeClr val="accent1">
                    <a:lumMod val="50000"/>
                  </a:schemeClr>
                </a:solidFill>
              </a:rPr>
              <a:t>Parengė biologijos, chemijos ir lenkų kalbos mokytoja Teresa </a:t>
            </a:r>
            <a:r>
              <a:rPr lang="lt-LT" sz="3600" b="1" dirty="0" err="1">
                <a:solidFill>
                  <a:schemeClr val="accent1">
                    <a:lumMod val="50000"/>
                  </a:schemeClr>
                </a:solidFill>
              </a:rPr>
              <a:t>Bogdiun</a:t>
            </a:r>
            <a:endParaRPr lang="lt-LT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lt-LT" sz="3600" b="1" dirty="0">
                <a:solidFill>
                  <a:schemeClr val="accent1">
                    <a:lumMod val="50000"/>
                  </a:schemeClr>
                </a:solidFill>
              </a:rPr>
              <a:t>2021-04-08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52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5071F-F8ED-4E2D-9073-6A50D4B3C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52AC4-33CE-43F7-A2FA-BA1201C5E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8" y="144081"/>
            <a:ext cx="11475255" cy="6454831"/>
          </a:xfrm>
        </p:spPr>
      </p:pic>
    </p:spTree>
    <p:extLst>
      <p:ext uri="{BB962C8B-B14F-4D97-AF65-F5344CB8AC3E}">
        <p14:creationId xmlns:p14="http://schemas.microsoft.com/office/powerpoint/2010/main" val="2574316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39F95-5551-4AB0-8FF2-31146F045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711B3F-89AF-4DB4-80B6-1C0777E18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9" y="172161"/>
            <a:ext cx="11554768" cy="6499557"/>
          </a:xfrm>
        </p:spPr>
      </p:pic>
    </p:spTree>
    <p:extLst>
      <p:ext uri="{BB962C8B-B14F-4D97-AF65-F5344CB8AC3E}">
        <p14:creationId xmlns:p14="http://schemas.microsoft.com/office/powerpoint/2010/main" val="581785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335B-2AB1-4B10-A1FB-87E890226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solidFill>
                  <a:schemeClr val="bg2">
                    <a:lumMod val="10000"/>
                  </a:schemeClr>
                </a:solidFill>
              </a:rPr>
              <a:t>Mokiniams galima siųsti kryžiažodžio nuorodą.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F3F943-913F-4ACD-9B53-E154F6E4F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019" y="1198921"/>
            <a:ext cx="8179882" cy="4601184"/>
          </a:xfrm>
        </p:spPr>
      </p:pic>
    </p:spTree>
    <p:extLst>
      <p:ext uri="{BB962C8B-B14F-4D97-AF65-F5344CB8AC3E}">
        <p14:creationId xmlns:p14="http://schemas.microsoft.com/office/powerpoint/2010/main" val="3669551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32C82-C621-4243-A0BE-1126E2117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BE5ADD-144E-4670-963A-74BE440D4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6" y="194216"/>
            <a:ext cx="11846725" cy="6663783"/>
          </a:xfrm>
        </p:spPr>
      </p:pic>
    </p:spTree>
    <p:extLst>
      <p:ext uri="{BB962C8B-B14F-4D97-AF65-F5344CB8AC3E}">
        <p14:creationId xmlns:p14="http://schemas.microsoft.com/office/powerpoint/2010/main" val="4069465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7495A-5BC4-431D-92AA-4B46463B5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solidFill>
                  <a:schemeClr val="bg2">
                    <a:lumMod val="10000"/>
                  </a:schemeClr>
                </a:solidFill>
              </a:rPr>
              <a:t>Mokiniai gali spręsti kryžiažodį internete.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49271E-E4FA-48F0-8DD6-F58DC64C23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457" y="1123837"/>
            <a:ext cx="7889303" cy="4437733"/>
          </a:xfrm>
        </p:spPr>
      </p:pic>
    </p:spTree>
    <p:extLst>
      <p:ext uri="{BB962C8B-B14F-4D97-AF65-F5344CB8AC3E}">
        <p14:creationId xmlns:p14="http://schemas.microsoft.com/office/powerpoint/2010/main" val="4200803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FFBAD-47F5-40F1-A719-3EC874D03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solidFill>
                  <a:schemeClr val="bg2">
                    <a:lumMod val="10000"/>
                  </a:schemeClr>
                </a:solidFill>
              </a:rPr>
              <a:t>Kryžiažodį galima išsaugoti kaip PDF dokumentą ir spausdinti.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EDAF0D-D556-4F73-A96C-E9875161F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41" y="1733534"/>
            <a:ext cx="7272528" cy="4090797"/>
          </a:xfrm>
        </p:spPr>
      </p:pic>
    </p:spTree>
    <p:extLst>
      <p:ext uri="{BB962C8B-B14F-4D97-AF65-F5344CB8AC3E}">
        <p14:creationId xmlns:p14="http://schemas.microsoft.com/office/powerpoint/2010/main" val="2937531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1B9ED-C372-48D2-9D9F-BB649E9CE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70F677-7443-49D7-ADCE-F165008CF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9" y="218127"/>
            <a:ext cx="11400181" cy="6412601"/>
          </a:xfrm>
        </p:spPr>
      </p:pic>
    </p:spTree>
    <p:extLst>
      <p:ext uri="{BB962C8B-B14F-4D97-AF65-F5344CB8AC3E}">
        <p14:creationId xmlns:p14="http://schemas.microsoft.com/office/powerpoint/2010/main" val="831622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14F5-ECF1-488B-9427-121464115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58E61A-9D0A-4E70-B870-D86697DA8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9" y="192660"/>
            <a:ext cx="11191461" cy="6295197"/>
          </a:xfrm>
        </p:spPr>
      </p:pic>
    </p:spTree>
    <p:extLst>
      <p:ext uri="{BB962C8B-B14F-4D97-AF65-F5344CB8AC3E}">
        <p14:creationId xmlns:p14="http://schemas.microsoft.com/office/powerpoint/2010/main" val="4235822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DD00F-70F5-40CC-A667-9A175D1F3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B0EC5F-093B-41E8-A080-81C1C20BF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86" y="210674"/>
            <a:ext cx="11022495" cy="6200154"/>
          </a:xfrm>
        </p:spPr>
      </p:pic>
    </p:spTree>
    <p:extLst>
      <p:ext uri="{BB962C8B-B14F-4D97-AF65-F5344CB8AC3E}">
        <p14:creationId xmlns:p14="http://schemas.microsoft.com/office/powerpoint/2010/main" val="1105486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81516-F87D-4267-88B5-35FD4A102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000" b="1" dirty="0">
                <a:solidFill>
                  <a:schemeClr val="bg2">
                    <a:lumMod val="10000"/>
                  </a:schemeClr>
                </a:solidFill>
              </a:rPr>
              <a:t>Interaktyvūs PDF dokumentai</a:t>
            </a:r>
            <a:endParaRPr lang="en-US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21C088-AC9D-4BF5-A8AC-7B05A58D6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t-LT" sz="5400" b="1" dirty="0">
              <a:solidFill>
                <a:schemeClr val="bg2">
                  <a:lumMod val="10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lt-LT" sz="5400" b="1" dirty="0">
              <a:solidFill>
                <a:schemeClr val="bg2">
                  <a:lumMod val="10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5400" b="1" dirty="0">
                <a:solidFill>
                  <a:schemeClr val="bg2">
                    <a:lumMod val="1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lt-LT" sz="5400" b="1" dirty="0">
                <a:solidFill>
                  <a:schemeClr val="bg2">
                    <a:lumMod val="1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pdfescape.com</a:t>
            </a:r>
            <a:endParaRPr lang="lt-LT" sz="5400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lt-LT" sz="54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lt-LT" sz="54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623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2383B-A212-4C8B-AB42-A0D06913B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https://crosswordlabs.com</a:t>
            </a:r>
            <a:r>
              <a:rPr lang="lt-LT" b="1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lt-LT" b="1" dirty="0">
                <a:solidFill>
                  <a:schemeClr val="bg2">
                    <a:lumMod val="1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pdfescape.com</a:t>
            </a:r>
            <a:endParaRPr lang="lt-LT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https://www.freepdfconvert.com/lt/split-pdf</a:t>
            </a:r>
            <a:endParaRPr lang="lt-LT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lt-LT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lt-LT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268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7FB4E-E3D4-4623-90BD-4038DA865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914A95-AF96-4289-9D40-7C74E8081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1" y="264676"/>
            <a:ext cx="11234674" cy="6319504"/>
          </a:xfrm>
        </p:spPr>
      </p:pic>
    </p:spTree>
    <p:extLst>
      <p:ext uri="{BB962C8B-B14F-4D97-AF65-F5344CB8AC3E}">
        <p14:creationId xmlns:p14="http://schemas.microsoft.com/office/powerpoint/2010/main" val="754358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9DBAA-8147-49B6-875B-A0AC7F6A0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t-LT" sz="4400" dirty="0">
                <a:solidFill>
                  <a:schemeClr val="bg2">
                    <a:lumMod val="10000"/>
                  </a:schemeClr>
                </a:solidFill>
              </a:rPr>
              <a:t>Interaktyvieji PDF dokumentai tinka vyresnių klasių mokiniams, pvz. egzaminų, olimpiadų, standartizuotiems testams ir kitoms užduotims atlikti. </a:t>
            </a:r>
            <a:endParaRPr lang="en-US" sz="4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95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ADBBD-2C4C-41FD-8126-D93343523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4926F83-1092-418C-8231-ED7CDDD04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9" y="215336"/>
            <a:ext cx="11455377" cy="6443651"/>
          </a:xfrm>
        </p:spPr>
      </p:pic>
    </p:spTree>
    <p:extLst>
      <p:ext uri="{BB962C8B-B14F-4D97-AF65-F5344CB8AC3E}">
        <p14:creationId xmlns:p14="http://schemas.microsoft.com/office/powerpoint/2010/main" val="3343224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31D15-8EE0-41D2-8953-B80344016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F909524-5F70-483E-A75B-5C85B34DA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274034"/>
            <a:ext cx="11201401" cy="6300788"/>
          </a:xfrm>
        </p:spPr>
      </p:pic>
    </p:spTree>
    <p:extLst>
      <p:ext uri="{BB962C8B-B14F-4D97-AF65-F5344CB8AC3E}">
        <p14:creationId xmlns:p14="http://schemas.microsoft.com/office/powerpoint/2010/main" val="2930949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2CB21-EA98-4E05-A260-5ADFF05D7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276644E-85F1-49BC-BA3C-712A613D8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2" y="264101"/>
            <a:ext cx="11236716" cy="6320653"/>
          </a:xfrm>
        </p:spPr>
      </p:pic>
    </p:spTree>
    <p:extLst>
      <p:ext uri="{BB962C8B-B14F-4D97-AF65-F5344CB8AC3E}">
        <p14:creationId xmlns:p14="http://schemas.microsoft.com/office/powerpoint/2010/main" val="2192507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0AC40-A9AD-4081-971A-374BFFC16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BC12E89-6778-4698-8D3E-802898537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87" y="337399"/>
            <a:ext cx="11151704" cy="6272834"/>
          </a:xfrm>
        </p:spPr>
      </p:pic>
    </p:spTree>
    <p:extLst>
      <p:ext uri="{BB962C8B-B14F-4D97-AF65-F5344CB8AC3E}">
        <p14:creationId xmlns:p14="http://schemas.microsoft.com/office/powerpoint/2010/main" val="3901408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972E8-6AAC-44F9-BD21-0BA365CC7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878E5E8-3C70-43F1-908C-2E2185CA1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5" y="242677"/>
            <a:ext cx="10824088" cy="6088549"/>
          </a:xfrm>
        </p:spPr>
      </p:pic>
    </p:spTree>
    <p:extLst>
      <p:ext uri="{BB962C8B-B14F-4D97-AF65-F5344CB8AC3E}">
        <p14:creationId xmlns:p14="http://schemas.microsoft.com/office/powerpoint/2010/main" val="3730372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56521-7F71-42A8-8AA3-B8C565CD9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745C8B-5BCF-438C-BF9F-A9B4D078A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0" y="164705"/>
            <a:ext cx="11241157" cy="6323151"/>
          </a:xfrm>
        </p:spPr>
      </p:pic>
    </p:spTree>
    <p:extLst>
      <p:ext uri="{BB962C8B-B14F-4D97-AF65-F5344CB8AC3E}">
        <p14:creationId xmlns:p14="http://schemas.microsoft.com/office/powerpoint/2010/main" val="413204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A1C40-D176-4BF1-B97D-C52F4DDFF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1E3B48-C2D4-42E6-BE5D-0E94EA975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5" y="194217"/>
            <a:ext cx="11485194" cy="6460422"/>
          </a:xfrm>
        </p:spPr>
      </p:pic>
    </p:spTree>
    <p:extLst>
      <p:ext uri="{BB962C8B-B14F-4D97-AF65-F5344CB8AC3E}">
        <p14:creationId xmlns:p14="http://schemas.microsoft.com/office/powerpoint/2010/main" val="1182373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A3D4-7FDF-414E-AF1D-CF925B2AB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FEA725-413B-4292-B26A-2A8CDF743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9" y="248875"/>
            <a:ext cx="11290853" cy="6351105"/>
          </a:xfrm>
        </p:spPr>
      </p:pic>
    </p:spTree>
    <p:extLst>
      <p:ext uri="{BB962C8B-B14F-4D97-AF65-F5344CB8AC3E}">
        <p14:creationId xmlns:p14="http://schemas.microsoft.com/office/powerpoint/2010/main" val="1735466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CB96D-6D23-4A92-BFDC-0EB3FF856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b="1" dirty="0">
                <a:solidFill>
                  <a:schemeClr val="bg2">
                    <a:lumMod val="10000"/>
                  </a:schemeClr>
                </a:solidFill>
              </a:rPr>
              <a:t>Interaktyvūs kryžiažodžiai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55655-BE8C-44C0-911D-2F9A663E7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https://crosswordlabs.com</a:t>
            </a:r>
            <a:r>
              <a:rPr lang="lt-LT" sz="4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US" sz="4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76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EE6A-8D9B-481A-836A-9B4A86338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b="1" dirty="0">
                <a:solidFill>
                  <a:schemeClr val="bg2">
                    <a:lumMod val="10000"/>
                  </a:schemeClr>
                </a:solidFill>
              </a:rPr>
              <a:t>Kaip iškirpti PDF lapą?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E77C3-77EF-47DF-B1A5-5F46CEB03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https://www.freepdfconvert.com/lt/split-pdf</a:t>
            </a:r>
            <a:endParaRPr lang="lt-LT" sz="2800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lt-LT" sz="2800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405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7F46E-C053-46C8-95FF-C7B32C8F1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FDAAAE-372F-4B41-8081-CB98B9C34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9" y="144117"/>
            <a:ext cx="11415620" cy="6421286"/>
          </a:xfrm>
        </p:spPr>
      </p:pic>
    </p:spTree>
    <p:extLst>
      <p:ext uri="{BB962C8B-B14F-4D97-AF65-F5344CB8AC3E}">
        <p14:creationId xmlns:p14="http://schemas.microsoft.com/office/powerpoint/2010/main" val="2921125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203C1-2387-4124-BDCC-BDFD99A12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0427EC-9E70-4840-86C7-87D8A8A74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8" y="200115"/>
            <a:ext cx="11614403" cy="6533102"/>
          </a:xfrm>
        </p:spPr>
      </p:pic>
    </p:spTree>
    <p:extLst>
      <p:ext uri="{BB962C8B-B14F-4D97-AF65-F5344CB8AC3E}">
        <p14:creationId xmlns:p14="http://schemas.microsoft.com/office/powerpoint/2010/main" val="33800819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2AB76-AC46-4060-B2BF-03645E32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2227F5-C9B2-4EE4-8285-50ADE93CD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5" y="247857"/>
            <a:ext cx="11310730" cy="6362285"/>
          </a:xfrm>
        </p:spPr>
      </p:pic>
    </p:spTree>
    <p:extLst>
      <p:ext uri="{BB962C8B-B14F-4D97-AF65-F5344CB8AC3E}">
        <p14:creationId xmlns:p14="http://schemas.microsoft.com/office/powerpoint/2010/main" val="13817202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3702F-BD5B-4983-BAF5-DCB7EA34B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20FA14-FC0D-42D9-ABD4-DD7394EC8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10" y="137695"/>
            <a:ext cx="11686162" cy="6573466"/>
          </a:xfrm>
        </p:spPr>
      </p:pic>
    </p:spTree>
    <p:extLst>
      <p:ext uri="{BB962C8B-B14F-4D97-AF65-F5344CB8AC3E}">
        <p14:creationId xmlns:p14="http://schemas.microsoft.com/office/powerpoint/2010/main" val="3242514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59412-55DD-4FB1-A2BD-4D4CB5339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6000" b="1" dirty="0">
                <a:solidFill>
                  <a:schemeClr val="bg2">
                    <a:lumMod val="10000"/>
                  </a:schemeClr>
                </a:solidFill>
              </a:rPr>
              <a:t>Ačiū už dėmesį!</a:t>
            </a:r>
            <a:endParaRPr lang="en-US" sz="60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74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0B616-B08C-42FA-B8D2-2C33CADCD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4400" b="1" dirty="0">
                <a:solidFill>
                  <a:schemeClr val="bg2">
                    <a:lumMod val="10000"/>
                  </a:schemeClr>
                </a:solidFill>
              </a:rPr>
              <a:t>Interaktyvūs kryžiažodžiai tinka visų klasių mokiniams. Galima juos naudoti įvairių dalykų pamokose.  </a:t>
            </a:r>
            <a:endParaRPr lang="en-US" sz="4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41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9A6D9-3770-4EEF-9EF4-45A63A626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42F891-EE21-4333-BF8B-4945D927A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69" y="174025"/>
            <a:ext cx="11591212" cy="6520057"/>
          </a:xfrm>
        </p:spPr>
      </p:pic>
    </p:spTree>
    <p:extLst>
      <p:ext uri="{BB962C8B-B14F-4D97-AF65-F5344CB8AC3E}">
        <p14:creationId xmlns:p14="http://schemas.microsoft.com/office/powerpoint/2010/main" val="1096306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136B6-7B5A-4793-887B-BB18BD1E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B8B155-8A1A-422E-A3B9-E14A0F869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48" y="145446"/>
            <a:ext cx="11658600" cy="6557963"/>
          </a:xfrm>
        </p:spPr>
      </p:pic>
    </p:spTree>
    <p:extLst>
      <p:ext uri="{BB962C8B-B14F-4D97-AF65-F5344CB8AC3E}">
        <p14:creationId xmlns:p14="http://schemas.microsoft.com/office/powerpoint/2010/main" val="909116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6382B-4C77-4D04-9E7B-C3CD08AD5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590114-3BE0-4E99-9A30-5341DAD3B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8" y="248568"/>
            <a:ext cx="11469757" cy="6451738"/>
          </a:xfrm>
        </p:spPr>
      </p:pic>
    </p:spTree>
    <p:extLst>
      <p:ext uri="{BB962C8B-B14F-4D97-AF65-F5344CB8AC3E}">
        <p14:creationId xmlns:p14="http://schemas.microsoft.com/office/powerpoint/2010/main" val="2173392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885CE-42A8-4AAA-A176-7E0C90517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AA3C26-A326-40FD-A21F-817255BA9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5" y="114083"/>
            <a:ext cx="11770115" cy="6620690"/>
          </a:xfrm>
        </p:spPr>
      </p:pic>
    </p:spTree>
    <p:extLst>
      <p:ext uri="{BB962C8B-B14F-4D97-AF65-F5344CB8AC3E}">
        <p14:creationId xmlns:p14="http://schemas.microsoft.com/office/powerpoint/2010/main" val="3188468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0968B-527A-4BD3-A1AF-8628A1C3C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5DCF81-F0F7-4D69-9BC2-E085EEA30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41408"/>
            <a:ext cx="11859568" cy="6671007"/>
          </a:xfrm>
        </p:spPr>
      </p:pic>
    </p:spTree>
    <p:extLst>
      <p:ext uri="{BB962C8B-B14F-4D97-AF65-F5344CB8AC3E}">
        <p14:creationId xmlns:p14="http://schemas.microsoft.com/office/powerpoint/2010/main" val="323441059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233</TotalTime>
  <Words>132</Words>
  <Application>Microsoft Office PowerPoint</Application>
  <PresentationFormat>Widescreen</PresentationFormat>
  <Paragraphs>23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Abadi</vt:lpstr>
      <vt:lpstr>Corbel</vt:lpstr>
      <vt:lpstr>Wingdings 2</vt:lpstr>
      <vt:lpstr>Frame</vt:lpstr>
      <vt:lpstr>Interaktyvių priemonių kūrimas ir naudojimas įvairių dalykų pamokose</vt:lpstr>
      <vt:lpstr>PowerPoint Presentation</vt:lpstr>
      <vt:lpstr>Interaktyvūs kryžiažodžiai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Mokiniams galima siųsti kryžiažodžio nuorodą.</vt:lpstr>
      <vt:lpstr>PowerPoint Presentation</vt:lpstr>
      <vt:lpstr>Mokiniai gali spręsti kryžiažodį internete.</vt:lpstr>
      <vt:lpstr>Kryžiažodį galima išsaugoti kaip PDF dokumentą ir spausdinti.</vt:lpstr>
      <vt:lpstr>PowerPoint Presentation</vt:lpstr>
      <vt:lpstr>PowerPoint Presentation</vt:lpstr>
      <vt:lpstr>PowerPoint Presentation</vt:lpstr>
      <vt:lpstr>Interaktyvūs PDF dokumentai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Kaip iškirpti PDF lapą?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Interaktyvių priemonių kūrimas ir naudojimas įvairių dalykų pamokose</dc:title>
  <dc:creator>User</dc:creator>
  <cp:lastModifiedBy>User</cp:lastModifiedBy>
  <cp:revision>19</cp:revision>
  <dcterms:created xsi:type="dcterms:W3CDTF">2021-04-06T14:01:51Z</dcterms:created>
  <dcterms:modified xsi:type="dcterms:W3CDTF">2021-04-12T16:07:08Z</dcterms:modified>
</cp:coreProperties>
</file>